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91" autoAdjust="0"/>
    <p:restoredTop sz="94694"/>
  </p:normalViewPr>
  <p:slideViewPr>
    <p:cSldViewPr snapToGrid="0">
      <p:cViewPr varScale="1">
        <p:scale>
          <a:sx n="121" d="100"/>
          <a:sy n="121" d="100"/>
        </p:scale>
        <p:origin x="200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025923"/>
            <a:ext cx="5658678" cy="779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9" y="5924325"/>
            <a:ext cx="12348905" cy="933675"/>
          </a:xfrm>
          <a:prstGeom prst="rect">
            <a:avLst/>
          </a:prstGeom>
        </p:spPr>
      </p:pic>
      <p:pic>
        <p:nvPicPr>
          <p:cNvPr id="8" name="Picture 7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0640DF81-CEB0-35C7-EE6B-7AC15FE17D6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097" y="5062348"/>
            <a:ext cx="3528850" cy="92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51468" y="-59011"/>
            <a:ext cx="12282233" cy="641536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AF4951-AC2B-4540-D6D4-CE2C5FE02328}"/>
              </a:ext>
            </a:extLst>
          </p:cNvPr>
          <p:cNvSpPr/>
          <p:nvPr userDrawn="1"/>
        </p:nvSpPr>
        <p:spPr>
          <a:xfrm>
            <a:off x="8305227" y="5933287"/>
            <a:ext cx="3272590" cy="8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B504B7F0-0919-F4BD-58B1-49A31BC9EFC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5421" y="6008600"/>
            <a:ext cx="2798379" cy="736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742AB102-ABF1-EBC1-B3B7-6F08C26F27FF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599" y="6008600"/>
            <a:ext cx="2798379" cy="736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11</cp:revision>
  <dcterms:created xsi:type="dcterms:W3CDTF">2020-01-27T20:57:30Z</dcterms:created>
  <dcterms:modified xsi:type="dcterms:W3CDTF">2025-10-23T01:50:50Z</dcterms:modified>
</cp:coreProperties>
</file>